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56" r:id="rId3"/>
    <p:sldId id="257" r:id="rId4"/>
    <p:sldId id="258" r:id="rId5"/>
    <p:sldId id="259" r:id="rId6"/>
    <p:sldId id="260" r:id="rId7"/>
    <p:sldId id="266" r:id="rId8"/>
    <p:sldId id="261" r:id="rId9"/>
    <p:sldId id="262" r:id="rId10"/>
    <p:sldId id="263" r:id="rId11"/>
    <p:sldId id="264" r:id="rId12"/>
    <p:sldId id="267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16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F429F-2F69-4674-8BF2-B1D38FAE69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962495-0A91-45DE-AF76-C04393F076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0C92F3-2E78-4CF5-9C8E-AED265FF5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0F2BE-12C3-46DD-88B8-0E90FD4FF95C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E926B1-F4B8-4C53-AB80-D5DE2B714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A52EC7-6D6A-4011-8C99-FF8E17EF0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D8926-2E79-41F3-8D72-B296C6B09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600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D25B1-4DA4-4771-80E0-F89303344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6DC79D-A410-4397-A52F-B66E72DF73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0C768-6CF6-4D4E-B57A-4FB5906FE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0F2BE-12C3-46DD-88B8-0E90FD4FF95C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8882A-8011-45A6-836F-7D830AD54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4844A-96C9-45AA-BB32-B02F8076A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D8926-2E79-41F3-8D72-B296C6B09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908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6468A0-88DC-4AFE-92D4-F4C4EC2BFA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038E52-A00E-4AB6-8A12-B16A574D2E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8D490B-5776-4E4C-BDCE-FA9AA90CD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0F2BE-12C3-46DD-88B8-0E90FD4FF95C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C25FC6-5F3F-4504-86D1-25A7578D6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6401D-EFAC-4930-8EC7-BB532AA1D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D8926-2E79-41F3-8D72-B296C6B09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356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A59F7-0D43-45B3-9BC1-824541C02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481413-BB13-4DF0-A049-74E6E897EB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D235E-7775-4B45-9168-B01402663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0F2BE-12C3-46DD-88B8-0E90FD4FF95C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686FB-5000-4486-8172-869B46BB4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8607E4-506E-488E-9D0E-95774B32A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D8926-2E79-41F3-8D72-B296C6B09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402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4C206-1398-4D0E-BCA5-589169D76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3312E9-2DA3-4AA6-8AEB-648037CF63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866EC-BEC1-46DF-9102-270E204A4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0F2BE-12C3-46DD-88B8-0E90FD4FF95C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158A93-0E8E-4092-ADBC-8ABE08DFB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8348E4-CD95-4AC9-87D4-5C04480FF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D8926-2E79-41F3-8D72-B296C6B09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815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B6650-8156-4DB2-A67C-1DB186CDF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2B5D60-B4FA-4B29-95FD-2510FC7551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020500-C78C-4C7B-8B53-69BFB16321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F99A2D-FDD4-4415-9747-5434599C2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0F2BE-12C3-46DD-88B8-0E90FD4FF95C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312B3C-13FF-441A-9DB3-1CF35F904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551AF8-821F-4375-B5D9-1C75301F8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D8926-2E79-41F3-8D72-B296C6B09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466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773A4-03E4-4676-8388-1A39F97A7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E2F939-C220-4289-AD79-336499DDC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1B488F-11E0-4637-B9DC-475296B287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8114CC-647E-4DBD-9FBA-0F134863C2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822FA8-3CFB-436B-AF0F-4235BEAD1C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992734-6BCF-4599-9BCF-D6B66AA2D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0F2BE-12C3-46DD-88B8-0E90FD4FF95C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25F045-E221-4A94-AE06-2AA83D838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71927D-802D-493B-9C6C-89AA7BFB2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D8926-2E79-41F3-8D72-B296C6B09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78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7F4D6-61E7-408C-8036-A7CE424E3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25203D-6F14-4C71-9F4A-CBE54AD47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0F2BE-12C3-46DD-88B8-0E90FD4FF95C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35F534-5DE2-41E2-92BE-79EB77264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9F41CD-446D-425A-85C1-CAEDC83D8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D8926-2E79-41F3-8D72-B296C6B09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197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6E3D07-A86B-4558-BA26-C528CBE2A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0F2BE-12C3-46DD-88B8-0E90FD4FF95C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1A6775-0627-4E68-8969-6A3883C3C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B609B1-0287-4AAE-8F67-FCDFFEB1F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D8926-2E79-41F3-8D72-B296C6B09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593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786C3-2DAF-4F29-A9A8-CA1FBD512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2EB050-A36F-4AAA-903E-8BAFA3ED5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A57173-C1CB-4D24-903C-4C939BD74D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8BE371-8527-4F80-870B-A9C47C0E6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0F2BE-12C3-46DD-88B8-0E90FD4FF95C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18662C-9A23-47AD-8888-E24300959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7F33E1-D284-4E4A-8939-BA7A0727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D8926-2E79-41F3-8D72-B296C6B09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85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E4B6B-C7C9-4C26-97C8-B8B783EB4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611B32-D5EE-48A5-958B-AFEBB46EBE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E146F5-6C80-42A1-83D3-15753C6201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EDF3D5-4B85-402E-9653-6D698604E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0F2BE-12C3-46DD-88B8-0E90FD4FF95C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D950D3-F31B-42F9-BF93-84423084F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94353E-BDF7-4616-BC51-09EBA571D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D8926-2E79-41F3-8D72-B296C6B09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324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5D7CB1-1585-45E6-B78A-3E07C1CDE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B27955-1E0E-4935-A98B-551A490B6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D7543B-B114-454B-9BAE-96F4EF1452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0F2BE-12C3-46DD-88B8-0E90FD4FF95C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6A21E-52EB-43F7-8D56-D6A409CDD4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872F4B-6BBA-4B14-A44F-B7110ECF21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ED8926-2E79-41F3-8D72-B296C6B094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476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67C972-E6EF-4FAD-8932-89E26FD92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559" y="150122"/>
            <a:ext cx="3739877" cy="3606869"/>
          </a:xfrm>
          <a:prstGeom prst="rect">
            <a:avLst/>
          </a:prstGeom>
          <a:ln w="15875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EEAA6BD-C8DA-4921-9C90-24CC54686C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5303" y="150122"/>
            <a:ext cx="3692746" cy="360686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D89AA56-4F0F-4C3C-9A92-B48791113BFE}"/>
              </a:ext>
            </a:extLst>
          </p:cNvPr>
          <p:cNvSpPr/>
          <p:nvPr/>
        </p:nvSpPr>
        <p:spPr>
          <a:xfrm>
            <a:off x="221559" y="150122"/>
            <a:ext cx="7526490" cy="360686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1204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39681B-D60F-40FC-99EE-A1D6CDB6AE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7" t="6666" r="4538" b="8986"/>
          <a:stretch/>
        </p:blipFill>
        <p:spPr>
          <a:xfrm>
            <a:off x="228600" y="218661"/>
            <a:ext cx="9635732" cy="494968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77359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9BC91E-0994-481D-94E7-66C8D86F0A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80" t="6521" r="1929" b="1014"/>
          <a:stretch/>
        </p:blipFill>
        <p:spPr>
          <a:xfrm>
            <a:off x="228600" y="258417"/>
            <a:ext cx="8957930" cy="490993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16598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EEC9C1-1DE7-461B-A1B1-D4008FB56580}"/>
              </a:ext>
            </a:extLst>
          </p:cNvPr>
          <p:cNvSpPr txBox="1"/>
          <p:nvPr/>
        </p:nvSpPr>
        <p:spPr>
          <a:xfrm>
            <a:off x="5208193" y="2693504"/>
            <a:ext cx="1775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Question 3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64344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4557ED-3CBC-467D-998C-2D571453A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25" y="175535"/>
            <a:ext cx="5936975" cy="3847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460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44E890-7D13-4DB7-805D-CB6E66D0F2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95" t="10434" r="13179" b="12754"/>
          <a:stretch/>
        </p:blipFill>
        <p:spPr>
          <a:xfrm>
            <a:off x="208721" y="119269"/>
            <a:ext cx="11092070" cy="636233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9127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7F58AA-2F74-44E7-877D-FA6667D350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13" t="10724" r="13913" b="19275"/>
          <a:stretch/>
        </p:blipFill>
        <p:spPr>
          <a:xfrm>
            <a:off x="188843" y="238540"/>
            <a:ext cx="11161644" cy="588545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31546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0EB37E-D4DE-42E0-90ED-D291021A5B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62" t="10434" r="16848" b="25363"/>
          <a:stretch/>
        </p:blipFill>
        <p:spPr>
          <a:xfrm>
            <a:off x="198782" y="198782"/>
            <a:ext cx="9024730" cy="464338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91378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7FBA44-62C6-440F-82CD-DCACC56D9A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13" t="10435" r="13587" b="12464"/>
          <a:stretch/>
        </p:blipFill>
        <p:spPr>
          <a:xfrm>
            <a:off x="218661" y="218659"/>
            <a:ext cx="10167730" cy="587960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5962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87DAB3-C3DD-40F0-9322-ACF6084E1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318" y="192157"/>
            <a:ext cx="4895850" cy="152400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86711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EEC9C1-1DE7-461B-A1B1-D4008FB56580}"/>
              </a:ext>
            </a:extLst>
          </p:cNvPr>
          <p:cNvSpPr txBox="1"/>
          <p:nvPr/>
        </p:nvSpPr>
        <p:spPr>
          <a:xfrm>
            <a:off x="5208193" y="2693504"/>
            <a:ext cx="1775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/>
              <a:t>Question 2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9464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111226-DEAF-43F2-BC34-096F7DA310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3" t="2754" r="19294" b="17826"/>
          <a:stretch/>
        </p:blipFill>
        <p:spPr>
          <a:xfrm>
            <a:off x="248479" y="238538"/>
            <a:ext cx="7454347" cy="449393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44034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ED3568-9592-4CA0-BE74-7CF42606E4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7" t="6377" r="5190" b="7391"/>
          <a:stretch/>
        </p:blipFill>
        <p:spPr>
          <a:xfrm>
            <a:off x="178904" y="178904"/>
            <a:ext cx="9039182" cy="478072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92965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541</TotalTime>
  <Words>4</Words>
  <Application>Microsoft Office PowerPoint</Application>
  <PresentationFormat>Widescreen</PresentationFormat>
  <Paragraphs>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10</cp:revision>
  <dcterms:created xsi:type="dcterms:W3CDTF">2022-04-14T18:22:11Z</dcterms:created>
  <dcterms:modified xsi:type="dcterms:W3CDTF">2022-09-02T07:46:55Z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2022-04-14T18:22:11Z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6c734fde-083d-440b-9da0-c86a5982d5d5</vt:lpwstr>
  </property>
  <property fmtid="{D5CDD505-2E9C-101B-9397-08002B2CF9AE}" pid="8" name="MSIP_Label_19540963-e559-4020-8a90-fe8a502c2801_ContentBits">
    <vt:lpwstr>0</vt:lpwstr>
  </property>
</Properties>
</file>

<file path=docProps/thumbnail.jpeg>
</file>